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58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LAIR Stand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2455657" cy="2736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67944" y="2276872"/>
            <a:ext cx="60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VS</a:t>
            </a:r>
            <a:endParaRPr lang="ru-RU" sz="3200" dirty="0"/>
          </a:p>
        </p:txBody>
      </p:sp>
      <p:pic>
        <p:nvPicPr>
          <p:cNvPr id="2052" name="Picture 4" descr="http://rio.ua/files/images/items/345/345731vb7fd1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3264362" cy="24482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393305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Холодильная камера из панелей шип-паз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393305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Холодильная камера из строительных панелей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h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714" y="1213616"/>
            <a:ext cx="3667125" cy="309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age.etov.com.ua/storage/640x640/c/0/6/d/c06d1bb59f933f287806d50067f3b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744416" cy="28083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76672"/>
            <a:ext cx="223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dirty="0" smtClean="0">
                <a:solidFill>
                  <a:srgbClr val="002060"/>
                </a:solidFill>
              </a:rPr>
              <a:t>Монтаж первых стен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4437112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Начало сборки камеры:</a:t>
            </a:r>
          </a:p>
          <a:p>
            <a:endParaRPr lang="ru-RU" sz="6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1) Установка половой панели, в случае исполнения без пола - установка угловой стойки 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2) Установка стеновых панелей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4" y="4437112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Начало сборки камеры:</a:t>
            </a:r>
          </a:p>
          <a:p>
            <a:endParaRPr lang="ru-RU" sz="6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1) Установка металлических швеллеров для стеновых панелей, фиксация к полу дюбелями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2) Установка стеновых панелей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2596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dirty="0" smtClean="0">
                <a:solidFill>
                  <a:srgbClr val="002060"/>
                </a:solidFill>
              </a:rPr>
              <a:t>Необходимые элементы</a:t>
            </a:r>
          </a:p>
        </p:txBody>
      </p:sp>
      <p:pic>
        <p:nvPicPr>
          <p:cNvPr id="5" name="Picture 4" descr="http://www.kazedu.kz/images/referats/a36/110604/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20688"/>
            <a:ext cx="3096344" cy="2562492"/>
          </a:xfrm>
          <a:prstGeom prst="rect">
            <a:avLst/>
          </a:prstGeom>
          <a:noFill/>
        </p:spPr>
      </p:pic>
      <p:pic>
        <p:nvPicPr>
          <p:cNvPr id="6" name="Picture 7" descr="Рисунок1"/>
          <p:cNvPicPr>
            <a:picLocks noChangeAspect="1" noChangeArrowheads="1"/>
          </p:cNvPicPr>
          <p:nvPr/>
        </p:nvPicPr>
        <p:blipFill>
          <a:blip r:embed="rId3" cstate="print"/>
          <a:srcRect l="30765" t="33823" r="35476" b="5259"/>
          <a:stretch>
            <a:fillRect/>
          </a:stretch>
        </p:blipFill>
        <p:spPr bwMode="auto">
          <a:xfrm>
            <a:off x="683568" y="764704"/>
            <a:ext cx="266429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3573016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Для работы необходимы:</a:t>
            </a:r>
          </a:p>
          <a:p>
            <a:pPr marL="342900" indent="-342900">
              <a:buAutoNum type="arabicParenR"/>
            </a:pPr>
            <a:r>
              <a:rPr lang="ru-RU" sz="1400" dirty="0" smtClean="0">
                <a:solidFill>
                  <a:srgbClr val="002060"/>
                </a:solidFill>
              </a:rPr>
              <a:t>Панели стеновые</a:t>
            </a:r>
          </a:p>
          <a:p>
            <a:pPr marL="342900" indent="-342900">
              <a:buAutoNum type="arabicParenR"/>
            </a:pPr>
            <a:r>
              <a:rPr lang="ru-RU" sz="1400" dirty="0" smtClean="0">
                <a:solidFill>
                  <a:srgbClr val="002060"/>
                </a:solidFill>
              </a:rPr>
              <a:t>Панели половые</a:t>
            </a:r>
          </a:p>
          <a:p>
            <a:pPr marL="342900" indent="-342900">
              <a:buAutoNum type="arabicParenR"/>
            </a:pPr>
            <a:r>
              <a:rPr lang="ru-RU" sz="1400" dirty="0" smtClean="0">
                <a:solidFill>
                  <a:srgbClr val="002060"/>
                </a:solidFill>
              </a:rPr>
              <a:t>Панели потолочные</a:t>
            </a:r>
          </a:p>
          <a:p>
            <a:pPr marL="342900" indent="-342900">
              <a:buAutoNum type="arabicParenR"/>
            </a:pPr>
            <a:r>
              <a:rPr lang="ru-RU" sz="1400" dirty="0" smtClean="0">
                <a:solidFill>
                  <a:srgbClr val="002060"/>
                </a:solidFill>
              </a:rPr>
              <a:t>Стойка угловая</a:t>
            </a:r>
          </a:p>
          <a:p>
            <a:pPr marL="342900" indent="-342900">
              <a:buAutoNum type="arabicParenR"/>
            </a:pPr>
            <a:r>
              <a:rPr lang="ru-RU" sz="1400" dirty="0" smtClean="0">
                <a:solidFill>
                  <a:srgbClr val="002060"/>
                </a:solidFill>
              </a:rPr>
              <a:t>Герметик 1 шт.</a:t>
            </a:r>
          </a:p>
          <a:p>
            <a:pPr marL="342900" indent="-342900"/>
            <a:endParaRPr lang="ru-RU" sz="1400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1400" dirty="0" smtClean="0">
                <a:solidFill>
                  <a:srgbClr val="002060"/>
                </a:solidFill>
              </a:rPr>
              <a:t>(все входит в комплект поставки)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3573016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Для работы необходимы:</a:t>
            </a:r>
          </a:p>
          <a:p>
            <a:pPr marL="342900" indent="-342900">
              <a:buAutoNum type="arabicParenR"/>
            </a:pPr>
            <a:r>
              <a:rPr lang="ru-RU" sz="1400" dirty="0" smtClean="0">
                <a:solidFill>
                  <a:srgbClr val="002060"/>
                </a:solidFill>
              </a:rPr>
              <a:t>Панели строительные</a:t>
            </a:r>
          </a:p>
          <a:p>
            <a:pPr marL="342900" indent="-342900">
              <a:buAutoNum type="arabicParenR"/>
            </a:pPr>
            <a:r>
              <a:rPr lang="ru-RU" sz="1400" dirty="0" err="1" smtClean="0">
                <a:solidFill>
                  <a:srgbClr val="002060"/>
                </a:solidFill>
              </a:rPr>
              <a:t>Самосверлящий</a:t>
            </a:r>
            <a:r>
              <a:rPr lang="ru-RU" sz="1400" dirty="0" smtClean="0">
                <a:solidFill>
                  <a:srgbClr val="002060"/>
                </a:solidFill>
              </a:rPr>
              <a:t> шуруп</a:t>
            </a:r>
          </a:p>
          <a:p>
            <a:pPr marL="342900" indent="-342900">
              <a:buAutoNum type="arabicParenR"/>
            </a:pPr>
            <a:r>
              <a:rPr lang="ru-RU" sz="1400" dirty="0" smtClean="0">
                <a:solidFill>
                  <a:srgbClr val="002060"/>
                </a:solidFill>
              </a:rPr>
              <a:t>Герметик</a:t>
            </a:r>
          </a:p>
          <a:p>
            <a:pPr marL="342900" indent="-342900">
              <a:buAutoNum type="arabicParenR"/>
            </a:pPr>
            <a:r>
              <a:rPr lang="ru-RU" sz="1400" dirty="0" smtClean="0">
                <a:solidFill>
                  <a:srgbClr val="002060"/>
                </a:solidFill>
              </a:rPr>
              <a:t>Монтажная пена</a:t>
            </a:r>
          </a:p>
          <a:p>
            <a:pPr marL="342900" indent="-342900">
              <a:buAutoNum type="arabicParenR"/>
            </a:pPr>
            <a:r>
              <a:rPr lang="ru-RU" sz="1400" dirty="0" smtClean="0">
                <a:solidFill>
                  <a:srgbClr val="002060"/>
                </a:solidFill>
              </a:rPr>
              <a:t>Фасонные элементы (более 15 наименований)</a:t>
            </a:r>
          </a:p>
          <a:p>
            <a:pPr marL="342900" indent="-342900">
              <a:buAutoNum type="arabicParenR"/>
            </a:pPr>
            <a:r>
              <a:rPr lang="ru-RU" sz="1400" dirty="0" err="1" smtClean="0">
                <a:solidFill>
                  <a:srgbClr val="002060"/>
                </a:solidFill>
              </a:rPr>
              <a:t>Нащельники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342900" indent="-342900"/>
            <a:endParaRPr lang="ru-RU" sz="1400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1400" dirty="0" smtClean="0">
                <a:solidFill>
                  <a:srgbClr val="002060"/>
                </a:solidFill>
              </a:rPr>
              <a:t>(все не входит в комплект поставки)</a:t>
            </a:r>
          </a:p>
          <a:p>
            <a:pPr marL="342900" indent="-342900">
              <a:buAutoNum type="arabicParenR"/>
            </a:pPr>
            <a:endParaRPr lang="ru-RU" sz="1400" dirty="0" smtClean="0">
              <a:solidFill>
                <a:srgbClr val="002060"/>
              </a:solidFill>
            </a:endParaRPr>
          </a:p>
          <a:p>
            <a:pPr marL="342900" indent="-342900">
              <a:buAutoNum type="arabicParenR"/>
            </a:pPr>
            <a:endParaRPr lang="ru-RU" sz="1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Рисунок1"/>
          <p:cNvPicPr>
            <a:picLocks noChangeAspect="1" noChangeArrowheads="1"/>
          </p:cNvPicPr>
          <p:nvPr/>
        </p:nvPicPr>
        <p:blipFill>
          <a:blip r:embed="rId2" cstate="print"/>
          <a:srcRect l="3321" t="44517" r="74760" b="8623"/>
          <a:stretch>
            <a:fillRect/>
          </a:stretch>
        </p:blipFill>
        <p:spPr bwMode="auto">
          <a:xfrm>
            <a:off x="971600" y="1827368"/>
            <a:ext cx="237626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http://i.ytimg.com/vi/eaVYBmff8KU/sddefault.jpg"/>
          <p:cNvPicPr>
            <a:picLocks noChangeAspect="1" noChangeArrowheads="1"/>
          </p:cNvPicPr>
          <p:nvPr/>
        </p:nvPicPr>
        <p:blipFill>
          <a:blip r:embed="rId3" cstate="print"/>
          <a:srcRect l="5906" t="14175" r="16132" b="13376"/>
          <a:stretch>
            <a:fillRect/>
          </a:stretch>
        </p:blipFill>
        <p:spPr bwMode="auto">
          <a:xfrm>
            <a:off x="5004048" y="1539336"/>
            <a:ext cx="3744416" cy="26097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1920" y="2763472"/>
            <a:ext cx="60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VS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4437112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Тип соединения: шип-паз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4437112"/>
            <a:ext cx="4104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Тип соединения: внахлест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«-»</a:t>
            </a:r>
            <a:r>
              <a:rPr lang="ru-RU" sz="1400" dirty="0" smtClean="0">
                <a:solidFill>
                  <a:srgbClr val="002060"/>
                </a:solidFill>
              </a:rPr>
              <a:t> Необходима дальнейшая отделка фасонными элементами.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476672"/>
            <a:ext cx="1759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dirty="0" smtClean="0">
                <a:solidFill>
                  <a:srgbClr val="002060"/>
                </a:solidFill>
              </a:rPr>
              <a:t>Тип соединения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 cstate="print"/>
          <a:srcRect l="39904" t="10919" r="7452" b="23568"/>
          <a:stretch>
            <a:fillRect/>
          </a:stretch>
        </p:blipFill>
        <p:spPr bwMode="auto">
          <a:xfrm>
            <a:off x="395536" y="332656"/>
            <a:ext cx="5184576" cy="362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doronin\Desktop\КХН vs строительные панели\1287346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429000"/>
            <a:ext cx="3240360" cy="2430270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3779912" y="908720"/>
            <a:ext cx="2304256" cy="37444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5536" y="4581128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«-» </a:t>
            </a:r>
            <a:r>
              <a:rPr lang="ru-RU" sz="1400" dirty="0" smtClean="0">
                <a:solidFill>
                  <a:srgbClr val="002060"/>
                </a:solidFill>
              </a:rPr>
              <a:t>Соединение панелей </a:t>
            </a:r>
            <a:r>
              <a:rPr lang="ru-RU" sz="1400" b="1" dirty="0" smtClean="0">
                <a:solidFill>
                  <a:srgbClr val="002060"/>
                </a:solidFill>
              </a:rPr>
              <a:t>внахлест</a:t>
            </a:r>
            <a:r>
              <a:rPr lang="ru-RU" sz="1400" dirty="0" smtClean="0">
                <a:solidFill>
                  <a:srgbClr val="002060"/>
                </a:solidFill>
              </a:rPr>
              <a:t> не позволяет добиться необходимой герметичности – мостики холода как итог такого типа соединений.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Стыки с оголенным </a:t>
            </a:r>
            <a:r>
              <a:rPr lang="ru-RU" sz="1400" dirty="0" err="1" smtClean="0">
                <a:solidFill>
                  <a:srgbClr val="002060"/>
                </a:solidFill>
              </a:rPr>
              <a:t>ППУ</a:t>
            </a:r>
            <a:r>
              <a:rPr lang="ru-RU" sz="1400" dirty="0" smtClean="0">
                <a:solidFill>
                  <a:srgbClr val="002060"/>
                </a:solidFill>
              </a:rPr>
              <a:t> – разрушаются при попадании ультрафиолета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4" name="Picture 4" descr="http://img.inforico.com.ua/ads/f/d/3/9/1405238333460867/1-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5004" y="692696"/>
            <a:ext cx="3449484" cy="2160240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 flipH="1" flipV="1">
            <a:off x="3995936" y="764704"/>
            <a:ext cx="2880320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LAIR Stand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2455657" cy="2736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95936" y="2636912"/>
            <a:ext cx="60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VS</a:t>
            </a:r>
            <a:endParaRPr lang="ru-RU" sz="3200" dirty="0"/>
          </a:p>
        </p:txBody>
      </p:sp>
      <p:pic>
        <p:nvPicPr>
          <p:cNvPr id="2052" name="Picture 4" descr="http://rio.ua/files/images/items/345/345731vb7fd1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264362" cy="2448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476672"/>
            <a:ext cx="397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Время монтажа камер объемом 10 м</a:t>
            </a:r>
            <a:r>
              <a:rPr lang="ru-RU" baseline="30000" dirty="0" smtClean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656" y="45811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2-2.5 часа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458112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9-10 часов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5936" y="2636912"/>
            <a:ext cx="60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VS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476672"/>
            <a:ext cx="447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Возможность изменения размеров камеры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4509120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1400" dirty="0" smtClean="0">
                <a:solidFill>
                  <a:srgbClr val="002060"/>
                </a:solidFill>
              </a:rPr>
              <a:t>Возможно уменьшение или увеличение объема камеры за счет установки расширительного пояса (продается отдельно) </a:t>
            </a:r>
          </a:p>
          <a:p>
            <a:pPr marL="342900" indent="-342900">
              <a:buAutoNum type="arabicParenR"/>
            </a:pPr>
            <a:endParaRPr lang="ru-RU" sz="1400" dirty="0" smtClean="0">
              <a:solidFill>
                <a:srgbClr val="002060"/>
              </a:solidFill>
            </a:endParaRPr>
          </a:p>
          <a:p>
            <a:pPr marL="342900" indent="-342900">
              <a:buAutoNum type="arabicParenR"/>
            </a:pPr>
            <a:r>
              <a:rPr lang="ru-RU" sz="1400" dirty="0" smtClean="0">
                <a:solidFill>
                  <a:srgbClr val="002060"/>
                </a:solidFill>
              </a:rPr>
              <a:t>Возможен демонтаж и повторная сборка камеры на новом месте (многократно)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4581128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1400" dirty="0" smtClean="0">
                <a:solidFill>
                  <a:srgbClr val="002060"/>
                </a:solidFill>
              </a:rPr>
              <a:t>Увеличение объема камеры не возможно</a:t>
            </a:r>
          </a:p>
          <a:p>
            <a:pPr marL="342900" indent="-342900">
              <a:buAutoNum type="arabicParenR"/>
            </a:pPr>
            <a:endParaRPr lang="ru-RU" sz="1400" dirty="0" smtClean="0">
              <a:solidFill>
                <a:srgbClr val="002060"/>
              </a:solidFill>
            </a:endParaRPr>
          </a:p>
          <a:p>
            <a:pPr marL="342900" indent="-342900">
              <a:buAutoNum type="arabicParenR"/>
            </a:pPr>
            <a:r>
              <a:rPr lang="ru-RU" sz="1400" dirty="0" smtClean="0">
                <a:solidFill>
                  <a:srgbClr val="002060"/>
                </a:solidFill>
              </a:rPr>
              <a:t>При демонтаже камеры – панели приходят в негодность.</a:t>
            </a:r>
          </a:p>
        </p:txBody>
      </p:sp>
      <p:pic>
        <p:nvPicPr>
          <p:cNvPr id="9" name="Picture 7" descr="Рисунок1"/>
          <p:cNvPicPr>
            <a:picLocks noChangeAspect="1" noChangeArrowheads="1"/>
          </p:cNvPicPr>
          <p:nvPr/>
        </p:nvPicPr>
        <p:blipFill>
          <a:blip r:embed="rId2" cstate="print"/>
          <a:srcRect l="29853" t="35614" r="32739" b="-116"/>
          <a:stretch>
            <a:fillRect/>
          </a:stretch>
        </p:blipFill>
        <p:spPr bwMode="auto">
          <a:xfrm>
            <a:off x="755576" y="1556792"/>
            <a:ext cx="29523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www.kazedu.kz/images/referats/a36/110604/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2736"/>
            <a:ext cx="348038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214</Words>
  <Application>Microsoft Office PowerPoint</Application>
  <PresentationFormat>Экран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Доронин Денис Владимирович</dc:creator>
  <cp:lastModifiedBy>Дмитрий А. Рачук</cp:lastModifiedBy>
  <cp:revision>5</cp:revision>
  <dcterms:created xsi:type="dcterms:W3CDTF">2015-06-30T09:27:22Z</dcterms:created>
  <dcterms:modified xsi:type="dcterms:W3CDTF">2015-08-12T13:07:33Z</dcterms:modified>
</cp:coreProperties>
</file>